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9" r:id="rId7"/>
    <p:sldId id="261" r:id="rId8"/>
    <p:sldId id="272" r:id="rId9"/>
    <p:sldId id="262" r:id="rId10"/>
    <p:sldId id="263" r:id="rId11"/>
    <p:sldId id="267" r:id="rId12"/>
    <p:sldId id="270" r:id="rId13"/>
    <p:sldId id="264" r:id="rId14"/>
    <p:sldId id="268" r:id="rId15"/>
    <p:sldId id="266" r:id="rId16"/>
    <p:sldId id="273" r:id="rId17"/>
    <p:sldId id="265" r:id="rId18"/>
    <p:sldId id="271" r:id="rId19"/>
    <p:sldId id="27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D4F"/>
    <a:srgbClr val="5C465A"/>
    <a:srgbClr val="765A74"/>
    <a:srgbClr val="87494F"/>
    <a:srgbClr val="7C545E"/>
    <a:srgbClr val="655779"/>
    <a:srgbClr val="FAF6D8"/>
    <a:srgbClr val="7C5454"/>
    <a:srgbClr val="996633"/>
    <a:srgbClr val="D9D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kafilm@o365.umk.pl" userId="b8e69109-9897-4098-bd08-887e309a11d4" providerId="ADAL" clId="{AAFE126A-6028-4BA9-9BD5-CD7E7FDA454A}"/>
    <pc:docChg chg="custSel modSld">
      <pc:chgData name="eskafilm@o365.umk.pl" userId="b8e69109-9897-4098-bd08-887e309a11d4" providerId="ADAL" clId="{AAFE126A-6028-4BA9-9BD5-CD7E7FDA454A}" dt="2025-05-10T15:41:15.371" v="102" actId="207"/>
      <pc:docMkLst>
        <pc:docMk/>
      </pc:docMkLst>
      <pc:sldChg chg="modSp mod">
        <pc:chgData name="eskafilm@o365.umk.pl" userId="b8e69109-9897-4098-bd08-887e309a11d4" providerId="ADAL" clId="{AAFE126A-6028-4BA9-9BD5-CD7E7FDA454A}" dt="2025-05-10T15:24:43.415" v="6" actId="207"/>
        <pc:sldMkLst>
          <pc:docMk/>
          <pc:sldMk cId="3995335965" sldId="256"/>
        </pc:sldMkLst>
        <pc:spChg chg="mod">
          <ac:chgData name="eskafilm@o365.umk.pl" userId="b8e69109-9897-4098-bd08-887e309a11d4" providerId="ADAL" clId="{AAFE126A-6028-4BA9-9BD5-CD7E7FDA454A}" dt="2025-05-10T15:24:35.145" v="5" actId="27636"/>
          <ac:spMkLst>
            <pc:docMk/>
            <pc:sldMk cId="3995335965" sldId="256"/>
            <ac:spMk id="2" creationId="{11E25689-266C-E93A-340E-8F4972876A3E}"/>
          </ac:spMkLst>
        </pc:spChg>
        <pc:spChg chg="mod">
          <ac:chgData name="eskafilm@o365.umk.pl" userId="b8e69109-9897-4098-bd08-887e309a11d4" providerId="ADAL" clId="{AAFE126A-6028-4BA9-9BD5-CD7E7FDA454A}" dt="2025-05-10T15:24:43.415" v="6" actId="207"/>
          <ac:spMkLst>
            <pc:docMk/>
            <pc:sldMk cId="3995335965" sldId="256"/>
            <ac:spMk id="3" creationId="{E39F3410-B003-34C9-F0D5-4F071BDB33EE}"/>
          </ac:spMkLst>
        </pc:spChg>
      </pc:sldChg>
      <pc:sldChg chg="modSp mod">
        <pc:chgData name="eskafilm@o365.umk.pl" userId="b8e69109-9897-4098-bd08-887e309a11d4" providerId="ADAL" clId="{AAFE126A-6028-4BA9-9BD5-CD7E7FDA454A}" dt="2025-05-10T15:24:14.353" v="2" actId="20577"/>
        <pc:sldMkLst>
          <pc:docMk/>
          <pc:sldMk cId="285808732" sldId="257"/>
        </pc:sldMkLst>
        <pc:spChg chg="mod">
          <ac:chgData name="eskafilm@o365.umk.pl" userId="b8e69109-9897-4098-bd08-887e309a11d4" providerId="ADAL" clId="{AAFE126A-6028-4BA9-9BD5-CD7E7FDA454A}" dt="2025-05-10T15:24:14.353" v="2" actId="20577"/>
          <ac:spMkLst>
            <pc:docMk/>
            <pc:sldMk cId="285808732" sldId="257"/>
            <ac:spMk id="3" creationId="{EA94F892-8F4F-8154-8203-3F5FA07DF4F6}"/>
          </ac:spMkLst>
        </pc:spChg>
      </pc:sldChg>
      <pc:sldChg chg="modSp mod">
        <pc:chgData name="eskafilm@o365.umk.pl" userId="b8e69109-9897-4098-bd08-887e309a11d4" providerId="ADAL" clId="{AAFE126A-6028-4BA9-9BD5-CD7E7FDA454A}" dt="2025-05-10T15:26:33.631" v="34" actId="207"/>
        <pc:sldMkLst>
          <pc:docMk/>
          <pc:sldMk cId="3626456247" sldId="261"/>
        </pc:sldMkLst>
        <pc:spChg chg="mod">
          <ac:chgData name="eskafilm@o365.umk.pl" userId="b8e69109-9897-4098-bd08-887e309a11d4" providerId="ADAL" clId="{AAFE126A-6028-4BA9-9BD5-CD7E7FDA454A}" dt="2025-05-10T15:26:33.631" v="34" actId="207"/>
          <ac:spMkLst>
            <pc:docMk/>
            <pc:sldMk cId="3626456247" sldId="261"/>
            <ac:spMk id="3" creationId="{4A68C8BA-F5E3-79A4-BFBE-7A472FF281E8}"/>
          </ac:spMkLst>
        </pc:spChg>
        <pc:spChg chg="mod">
          <ac:chgData name="eskafilm@o365.umk.pl" userId="b8e69109-9897-4098-bd08-887e309a11d4" providerId="ADAL" clId="{AAFE126A-6028-4BA9-9BD5-CD7E7FDA454A}" dt="2025-05-10T15:26:27.639" v="33" actId="207"/>
          <ac:spMkLst>
            <pc:docMk/>
            <pc:sldMk cId="3626456247" sldId="261"/>
            <ac:spMk id="5" creationId="{FF2A9DC4-2560-CEE8-FC3B-058B026C5F51}"/>
          </ac:spMkLst>
        </pc:spChg>
      </pc:sldChg>
      <pc:sldChg chg="modSp mod">
        <pc:chgData name="eskafilm@o365.umk.pl" userId="b8e69109-9897-4098-bd08-887e309a11d4" providerId="ADAL" clId="{AAFE126A-6028-4BA9-9BD5-CD7E7FDA454A}" dt="2025-05-10T15:28:31.011" v="46" actId="1076"/>
        <pc:sldMkLst>
          <pc:docMk/>
          <pc:sldMk cId="18233621" sldId="262"/>
        </pc:sldMkLst>
        <pc:spChg chg="mod">
          <ac:chgData name="eskafilm@o365.umk.pl" userId="b8e69109-9897-4098-bd08-887e309a11d4" providerId="ADAL" clId="{AAFE126A-6028-4BA9-9BD5-CD7E7FDA454A}" dt="2025-05-10T15:28:31.011" v="46" actId="1076"/>
          <ac:spMkLst>
            <pc:docMk/>
            <pc:sldMk cId="18233621" sldId="262"/>
            <ac:spMk id="5" creationId="{34196778-3ABF-69CD-30C6-215907BA0139}"/>
          </ac:spMkLst>
        </pc:spChg>
        <pc:spChg chg="mod">
          <ac:chgData name="eskafilm@o365.umk.pl" userId="b8e69109-9897-4098-bd08-887e309a11d4" providerId="ADAL" clId="{AAFE126A-6028-4BA9-9BD5-CD7E7FDA454A}" dt="2025-05-10T15:28:21.500" v="44" actId="207"/>
          <ac:spMkLst>
            <pc:docMk/>
            <pc:sldMk cId="18233621" sldId="262"/>
            <ac:spMk id="10" creationId="{778A55A1-25C5-B459-2761-175A75CFE38A}"/>
          </ac:spMkLst>
        </pc:spChg>
      </pc:sldChg>
      <pc:sldChg chg="modSp mod">
        <pc:chgData name="eskafilm@o365.umk.pl" userId="b8e69109-9897-4098-bd08-887e309a11d4" providerId="ADAL" clId="{AAFE126A-6028-4BA9-9BD5-CD7E7FDA454A}" dt="2025-05-10T15:29:33.271" v="51" actId="207"/>
        <pc:sldMkLst>
          <pc:docMk/>
          <pc:sldMk cId="3914618492" sldId="263"/>
        </pc:sldMkLst>
        <pc:spChg chg="mod">
          <ac:chgData name="eskafilm@o365.umk.pl" userId="b8e69109-9897-4098-bd08-887e309a11d4" providerId="ADAL" clId="{AAFE126A-6028-4BA9-9BD5-CD7E7FDA454A}" dt="2025-05-10T15:29:26.382" v="50" actId="207"/>
          <ac:spMkLst>
            <pc:docMk/>
            <pc:sldMk cId="3914618492" sldId="263"/>
            <ac:spMk id="5" creationId="{4F145C21-ABA2-2C7F-36B3-E04EE56A3295}"/>
          </ac:spMkLst>
        </pc:spChg>
        <pc:spChg chg="mod">
          <ac:chgData name="eskafilm@o365.umk.pl" userId="b8e69109-9897-4098-bd08-887e309a11d4" providerId="ADAL" clId="{AAFE126A-6028-4BA9-9BD5-CD7E7FDA454A}" dt="2025-05-10T15:29:33.271" v="51" actId="207"/>
          <ac:spMkLst>
            <pc:docMk/>
            <pc:sldMk cId="3914618492" sldId="263"/>
            <ac:spMk id="10" creationId="{A4A98346-D8CF-4CA6-6126-950CC019FB2E}"/>
          </ac:spMkLst>
        </pc:spChg>
      </pc:sldChg>
      <pc:sldChg chg="modSp mod">
        <pc:chgData name="eskafilm@o365.umk.pl" userId="b8e69109-9897-4098-bd08-887e309a11d4" providerId="ADAL" clId="{AAFE126A-6028-4BA9-9BD5-CD7E7FDA454A}" dt="2025-05-10T15:31:10.372" v="61" actId="207"/>
        <pc:sldMkLst>
          <pc:docMk/>
          <pc:sldMk cId="10755444" sldId="264"/>
        </pc:sldMkLst>
        <pc:spChg chg="mod">
          <ac:chgData name="eskafilm@o365.umk.pl" userId="b8e69109-9897-4098-bd08-887e309a11d4" providerId="ADAL" clId="{AAFE126A-6028-4BA9-9BD5-CD7E7FDA454A}" dt="2025-05-10T15:31:10.372" v="61" actId="207"/>
          <ac:spMkLst>
            <pc:docMk/>
            <pc:sldMk cId="10755444" sldId="264"/>
            <ac:spMk id="6" creationId="{9DC155AF-890A-26BE-3293-DB9CC1947AB0}"/>
          </ac:spMkLst>
        </pc:spChg>
      </pc:sldChg>
      <pc:sldChg chg="modSp mod">
        <pc:chgData name="eskafilm@o365.umk.pl" userId="b8e69109-9897-4098-bd08-887e309a11d4" providerId="ADAL" clId="{AAFE126A-6028-4BA9-9BD5-CD7E7FDA454A}" dt="2025-05-10T15:38:22.321" v="93" actId="207"/>
        <pc:sldMkLst>
          <pc:docMk/>
          <pc:sldMk cId="2544598485" sldId="265"/>
        </pc:sldMkLst>
        <pc:spChg chg="mod">
          <ac:chgData name="eskafilm@o365.umk.pl" userId="b8e69109-9897-4098-bd08-887e309a11d4" providerId="ADAL" clId="{AAFE126A-6028-4BA9-9BD5-CD7E7FDA454A}" dt="2025-05-10T15:38:14.748" v="91" actId="207"/>
          <ac:spMkLst>
            <pc:docMk/>
            <pc:sldMk cId="2544598485" sldId="265"/>
            <ac:spMk id="2" creationId="{2D1C413F-B7A1-CB62-EEBA-645F5118A532}"/>
          </ac:spMkLst>
        </pc:spChg>
        <pc:spChg chg="mod">
          <ac:chgData name="eskafilm@o365.umk.pl" userId="b8e69109-9897-4098-bd08-887e309a11d4" providerId="ADAL" clId="{AAFE126A-6028-4BA9-9BD5-CD7E7FDA454A}" dt="2025-05-10T15:38:22.321" v="93" actId="207"/>
          <ac:spMkLst>
            <pc:docMk/>
            <pc:sldMk cId="2544598485" sldId="265"/>
            <ac:spMk id="9" creationId="{AC40C77D-255D-C4A8-2453-5884A10E6C39}"/>
          </ac:spMkLst>
        </pc:spChg>
      </pc:sldChg>
      <pc:sldChg chg="modSp mod">
        <pc:chgData name="eskafilm@o365.umk.pl" userId="b8e69109-9897-4098-bd08-887e309a11d4" providerId="ADAL" clId="{AAFE126A-6028-4BA9-9BD5-CD7E7FDA454A}" dt="2025-05-10T15:36:34.241" v="84" actId="1076"/>
        <pc:sldMkLst>
          <pc:docMk/>
          <pc:sldMk cId="2925416552" sldId="266"/>
        </pc:sldMkLst>
        <pc:spChg chg="mod">
          <ac:chgData name="eskafilm@o365.umk.pl" userId="b8e69109-9897-4098-bd08-887e309a11d4" providerId="ADAL" clId="{AAFE126A-6028-4BA9-9BD5-CD7E7FDA454A}" dt="2025-05-10T15:36:30.063" v="83" actId="207"/>
          <ac:spMkLst>
            <pc:docMk/>
            <pc:sldMk cId="2925416552" sldId="266"/>
            <ac:spMk id="2" creationId="{4813B567-6194-5DD5-102A-210EF56565FE}"/>
          </ac:spMkLst>
        </pc:spChg>
        <pc:spChg chg="mod">
          <ac:chgData name="eskafilm@o365.umk.pl" userId="b8e69109-9897-4098-bd08-887e309a11d4" providerId="ADAL" clId="{AAFE126A-6028-4BA9-9BD5-CD7E7FDA454A}" dt="2025-05-10T15:36:24.644" v="82" actId="207"/>
          <ac:spMkLst>
            <pc:docMk/>
            <pc:sldMk cId="2925416552" sldId="266"/>
            <ac:spMk id="3" creationId="{0DD03B66-A56B-A1AB-DD31-6867B9922C9B}"/>
          </ac:spMkLst>
        </pc:spChg>
        <pc:picChg chg="mod">
          <ac:chgData name="eskafilm@o365.umk.pl" userId="b8e69109-9897-4098-bd08-887e309a11d4" providerId="ADAL" clId="{AAFE126A-6028-4BA9-9BD5-CD7E7FDA454A}" dt="2025-05-10T15:36:34.241" v="84" actId="1076"/>
          <ac:picMkLst>
            <pc:docMk/>
            <pc:sldMk cId="2925416552" sldId="266"/>
            <ac:picMk id="6" creationId="{3AFAE7CA-8584-81C0-E869-D103E10C72C0}"/>
          </ac:picMkLst>
        </pc:picChg>
      </pc:sldChg>
      <pc:sldChg chg="modSp mod">
        <pc:chgData name="eskafilm@o365.umk.pl" userId="b8e69109-9897-4098-bd08-887e309a11d4" providerId="ADAL" clId="{AAFE126A-6028-4BA9-9BD5-CD7E7FDA454A}" dt="2025-05-10T15:30:01.629" v="54" actId="207"/>
        <pc:sldMkLst>
          <pc:docMk/>
          <pc:sldMk cId="1779489930" sldId="267"/>
        </pc:sldMkLst>
        <pc:spChg chg="mod">
          <ac:chgData name="eskafilm@o365.umk.pl" userId="b8e69109-9897-4098-bd08-887e309a11d4" providerId="ADAL" clId="{AAFE126A-6028-4BA9-9BD5-CD7E7FDA454A}" dt="2025-05-10T15:29:56.712" v="53" actId="207"/>
          <ac:spMkLst>
            <pc:docMk/>
            <pc:sldMk cId="1779489930" sldId="267"/>
            <ac:spMk id="2" creationId="{100A49B4-4CE7-7954-BFF8-27810A22EBC3}"/>
          </ac:spMkLst>
        </pc:spChg>
        <pc:spChg chg="mod">
          <ac:chgData name="eskafilm@o365.umk.pl" userId="b8e69109-9897-4098-bd08-887e309a11d4" providerId="ADAL" clId="{AAFE126A-6028-4BA9-9BD5-CD7E7FDA454A}" dt="2025-05-10T15:30:01.629" v="54" actId="207"/>
          <ac:spMkLst>
            <pc:docMk/>
            <pc:sldMk cId="1779489930" sldId="267"/>
            <ac:spMk id="3" creationId="{18881558-445A-C71B-E77A-3A695DC04D52}"/>
          </ac:spMkLst>
        </pc:spChg>
      </pc:sldChg>
      <pc:sldChg chg="modSp mod">
        <pc:chgData name="eskafilm@o365.umk.pl" userId="b8e69109-9897-4098-bd08-887e309a11d4" providerId="ADAL" clId="{AAFE126A-6028-4BA9-9BD5-CD7E7FDA454A}" dt="2025-05-10T15:33:55.821" v="76" actId="1076"/>
        <pc:sldMkLst>
          <pc:docMk/>
          <pc:sldMk cId="3627601706" sldId="268"/>
        </pc:sldMkLst>
        <pc:spChg chg="mod">
          <ac:chgData name="eskafilm@o365.umk.pl" userId="b8e69109-9897-4098-bd08-887e309a11d4" providerId="ADAL" clId="{AAFE126A-6028-4BA9-9BD5-CD7E7FDA454A}" dt="2025-05-10T15:33:47.191" v="74" actId="207"/>
          <ac:spMkLst>
            <pc:docMk/>
            <pc:sldMk cId="3627601706" sldId="268"/>
            <ac:spMk id="2" creationId="{75FA3852-CC9F-DE13-B06B-FFFC1EB2C73F}"/>
          </ac:spMkLst>
        </pc:spChg>
        <pc:spChg chg="mod">
          <ac:chgData name="eskafilm@o365.umk.pl" userId="b8e69109-9897-4098-bd08-887e309a11d4" providerId="ADAL" clId="{AAFE126A-6028-4BA9-9BD5-CD7E7FDA454A}" dt="2025-05-10T15:33:51.917" v="75" actId="207"/>
          <ac:spMkLst>
            <pc:docMk/>
            <pc:sldMk cId="3627601706" sldId="268"/>
            <ac:spMk id="3" creationId="{3EB2849D-477A-D311-C34F-E3812B527082}"/>
          </ac:spMkLst>
        </pc:spChg>
        <pc:picChg chg="mod">
          <ac:chgData name="eskafilm@o365.umk.pl" userId="b8e69109-9897-4098-bd08-887e309a11d4" providerId="ADAL" clId="{AAFE126A-6028-4BA9-9BD5-CD7E7FDA454A}" dt="2025-05-10T15:33:55.821" v="76" actId="1076"/>
          <ac:picMkLst>
            <pc:docMk/>
            <pc:sldMk cId="3627601706" sldId="268"/>
            <ac:picMk id="6" creationId="{6E15600B-0D50-C33E-6A13-825BCB674FD1}"/>
          </ac:picMkLst>
        </pc:picChg>
      </pc:sldChg>
      <pc:sldChg chg="modSp mod">
        <pc:chgData name="eskafilm@o365.umk.pl" userId="b8e69109-9897-4098-bd08-887e309a11d4" providerId="ADAL" clId="{AAFE126A-6028-4BA9-9BD5-CD7E7FDA454A}" dt="2025-05-10T15:25:40.223" v="27" actId="207"/>
        <pc:sldMkLst>
          <pc:docMk/>
          <pc:sldMk cId="3979421857" sldId="269"/>
        </pc:sldMkLst>
        <pc:spChg chg="mod">
          <ac:chgData name="eskafilm@o365.umk.pl" userId="b8e69109-9897-4098-bd08-887e309a11d4" providerId="ADAL" clId="{AAFE126A-6028-4BA9-9BD5-CD7E7FDA454A}" dt="2025-05-10T15:25:15.886" v="26" actId="20577"/>
          <ac:spMkLst>
            <pc:docMk/>
            <pc:sldMk cId="3979421857" sldId="269"/>
            <ac:spMk id="2" creationId="{D242FBE0-51A6-4B0E-E4CE-1FEEC1F6F679}"/>
          </ac:spMkLst>
        </pc:spChg>
        <pc:spChg chg="mod">
          <ac:chgData name="eskafilm@o365.umk.pl" userId="b8e69109-9897-4098-bd08-887e309a11d4" providerId="ADAL" clId="{AAFE126A-6028-4BA9-9BD5-CD7E7FDA454A}" dt="2025-05-10T15:25:40.223" v="27" actId="207"/>
          <ac:spMkLst>
            <pc:docMk/>
            <pc:sldMk cId="3979421857" sldId="269"/>
            <ac:spMk id="3" creationId="{EC304223-D135-B0DF-1C2C-0F6088A374E2}"/>
          </ac:spMkLst>
        </pc:spChg>
      </pc:sldChg>
      <pc:sldChg chg="modSp mod">
        <pc:chgData name="eskafilm@o365.umk.pl" userId="b8e69109-9897-4098-bd08-887e309a11d4" providerId="ADAL" clId="{AAFE126A-6028-4BA9-9BD5-CD7E7FDA454A}" dt="2025-05-10T15:30:43.939" v="58" actId="1076"/>
        <pc:sldMkLst>
          <pc:docMk/>
          <pc:sldMk cId="975693159" sldId="270"/>
        </pc:sldMkLst>
        <pc:spChg chg="mod">
          <ac:chgData name="eskafilm@o365.umk.pl" userId="b8e69109-9897-4098-bd08-887e309a11d4" providerId="ADAL" clId="{AAFE126A-6028-4BA9-9BD5-CD7E7FDA454A}" dt="2025-05-10T15:30:39.423" v="57" actId="207"/>
          <ac:spMkLst>
            <pc:docMk/>
            <pc:sldMk cId="975693159" sldId="270"/>
            <ac:spMk id="2" creationId="{B66D5B50-99D4-CE51-E224-2B211478BD6A}"/>
          </ac:spMkLst>
        </pc:spChg>
        <pc:picChg chg="mod">
          <ac:chgData name="eskafilm@o365.umk.pl" userId="b8e69109-9897-4098-bd08-887e309a11d4" providerId="ADAL" clId="{AAFE126A-6028-4BA9-9BD5-CD7E7FDA454A}" dt="2025-05-10T15:30:43.939" v="58" actId="1076"/>
          <ac:picMkLst>
            <pc:docMk/>
            <pc:sldMk cId="975693159" sldId="270"/>
            <ac:picMk id="10" creationId="{5F833048-927B-D740-2AEE-E30F7FC3B931}"/>
          </ac:picMkLst>
        </pc:picChg>
      </pc:sldChg>
      <pc:sldChg chg="modSp mod">
        <pc:chgData name="eskafilm@o365.umk.pl" userId="b8e69109-9897-4098-bd08-887e309a11d4" providerId="ADAL" clId="{AAFE126A-6028-4BA9-9BD5-CD7E7FDA454A}" dt="2025-05-10T15:27:38.855" v="40" actId="207"/>
        <pc:sldMkLst>
          <pc:docMk/>
          <pc:sldMk cId="1859647871" sldId="272"/>
        </pc:sldMkLst>
        <pc:spChg chg="mod">
          <ac:chgData name="eskafilm@o365.umk.pl" userId="b8e69109-9897-4098-bd08-887e309a11d4" providerId="ADAL" clId="{AAFE126A-6028-4BA9-9BD5-CD7E7FDA454A}" dt="2025-05-10T15:27:26.656" v="39" actId="207"/>
          <ac:spMkLst>
            <pc:docMk/>
            <pc:sldMk cId="1859647871" sldId="272"/>
            <ac:spMk id="2" creationId="{8F26D293-096E-7D65-A0D3-0C6F5D2762A8}"/>
          </ac:spMkLst>
        </pc:spChg>
        <pc:spChg chg="mod">
          <ac:chgData name="eskafilm@o365.umk.pl" userId="b8e69109-9897-4098-bd08-887e309a11d4" providerId="ADAL" clId="{AAFE126A-6028-4BA9-9BD5-CD7E7FDA454A}" dt="2025-05-10T15:27:38.855" v="40" actId="207"/>
          <ac:spMkLst>
            <pc:docMk/>
            <pc:sldMk cId="1859647871" sldId="272"/>
            <ac:spMk id="3" creationId="{91C19846-C094-2947-207B-A60DCE68E0A0}"/>
          </ac:spMkLst>
        </pc:spChg>
        <pc:picChg chg="mod">
          <ac:chgData name="eskafilm@o365.umk.pl" userId="b8e69109-9897-4098-bd08-887e309a11d4" providerId="ADAL" clId="{AAFE126A-6028-4BA9-9BD5-CD7E7FDA454A}" dt="2025-05-10T15:27:17.176" v="38" actId="207"/>
          <ac:picMkLst>
            <pc:docMk/>
            <pc:sldMk cId="1859647871" sldId="272"/>
            <ac:picMk id="6" creationId="{CD383EAA-2348-40D4-214E-84064F67697F}"/>
          </ac:picMkLst>
        </pc:picChg>
      </pc:sldChg>
      <pc:sldChg chg="modSp mod">
        <pc:chgData name="eskafilm@o365.umk.pl" userId="b8e69109-9897-4098-bd08-887e309a11d4" providerId="ADAL" clId="{AAFE126A-6028-4BA9-9BD5-CD7E7FDA454A}" dt="2025-05-10T15:41:15.371" v="102" actId="207"/>
        <pc:sldMkLst>
          <pc:docMk/>
          <pc:sldMk cId="218710876" sldId="273"/>
        </pc:sldMkLst>
        <pc:spChg chg="mod">
          <ac:chgData name="eskafilm@o365.umk.pl" userId="b8e69109-9897-4098-bd08-887e309a11d4" providerId="ADAL" clId="{AAFE126A-6028-4BA9-9BD5-CD7E7FDA454A}" dt="2025-05-10T15:41:08.921" v="101" actId="207"/>
          <ac:spMkLst>
            <pc:docMk/>
            <pc:sldMk cId="218710876" sldId="273"/>
            <ac:spMk id="2" creationId="{722EBE0B-9FAB-846F-40E2-C4D56AB6977E}"/>
          </ac:spMkLst>
        </pc:spChg>
        <pc:spChg chg="mod">
          <ac:chgData name="eskafilm@o365.umk.pl" userId="b8e69109-9897-4098-bd08-887e309a11d4" providerId="ADAL" clId="{AAFE126A-6028-4BA9-9BD5-CD7E7FDA454A}" dt="2025-05-10T15:41:15.371" v="102" actId="207"/>
          <ac:spMkLst>
            <pc:docMk/>
            <pc:sldMk cId="218710876" sldId="273"/>
            <ac:spMk id="3" creationId="{E203617C-F51B-75D7-D46C-C5178B711C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8E5B7-A880-FCFD-97AD-C177EE98E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034542F-7B0D-EA8B-53C6-A30252C76C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25E9E1D-8EA0-B931-49FB-ADCC35C5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0C2-05E5-4524-8980-3957831E661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49598FB-81CB-2D6D-7A10-106F79A4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931FA8-7816-C275-2F97-3387F7BA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8666-BE1D-476B-968E-16FEAA4CC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69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1A1262-D52A-0A2D-894C-7CB797D13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EAD206E-64AE-63B8-80E1-6499FEA36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E04205-4B01-26E5-8CAB-6EFA2A2D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0C2-05E5-4524-8980-3957831E661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8A901E-C2E8-2C78-6E9C-069A038E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2D061E2-945B-CB86-1E13-C49D8B84F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8666-BE1D-476B-968E-16FEAA4CC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75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BEAC4D1-3B6B-F59A-D39B-9AC702A445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BBAA5CD-422E-524F-C5CF-1518C5320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4FBC4FA-A1F8-051A-6ACF-EB1045FB6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0C2-05E5-4524-8980-3957831E661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DBC201-AA5F-0DE4-E495-C437014B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B2933D-9572-78AD-5580-E73B695E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8666-BE1D-476B-968E-16FEAA4CC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351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08DE763-7280-D2B5-F0B3-A2AD9A42A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972799-14A4-2E28-A1C8-FC0F200C7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52FCA6-0646-6893-69B7-C5FE7C25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0C2-05E5-4524-8980-3957831E661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3C19C05-1BF5-7DF9-1D54-38BD44BB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CF03C8-D800-19E7-9708-DCBEF8CA8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8666-BE1D-476B-968E-16FEAA4CC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318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B53803-4532-318F-2743-EDE7B0A3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CD39AF-A9A4-3B83-160A-B11E33F0C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E89C3C-4285-BD51-BA21-90072CE7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0C2-05E5-4524-8980-3957831E661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0023345-BE33-E6B7-B1DE-42BEF77F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480583-1560-B865-C13B-8E9E43746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8666-BE1D-476B-968E-16FEAA4CC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64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5377E7-95E6-94E8-D51D-0C75B552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9272D6-A81A-DAF8-3E60-4ACBF3EDC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FAFDBC-ADCE-9066-AFCA-52E5CA312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0EFE1A7-7DFD-CFE2-0F93-38FEB0B67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0C2-05E5-4524-8980-3957831E661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03F3F8C-DA63-E285-7B9A-DF48D885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8026418-58F3-7C29-9EE6-E6E07980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8666-BE1D-476B-968E-16FEAA4CC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73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9893B0-2BAE-FAAB-B76A-043EDFF1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5AB5BF-DBAA-F569-C8BE-D0A2F0DED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B88659C-84FF-64DA-89BC-A88ED8323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3BE555B-6386-1972-4F77-A9306EA94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303D3E8-5F8B-DD35-6708-1F8CF8AD1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6097262-A8FA-297D-7316-DB7C31456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0C2-05E5-4524-8980-3957831E661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D7E962B-2D17-9280-DCD1-F712C68B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8C132ED-8365-D6F6-6A9E-D348DE77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8666-BE1D-476B-968E-16FEAA4CC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818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1723CA-53DC-1176-3AE6-50C3B193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A72CBE8-1C65-69E4-A2AC-F846B416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0C2-05E5-4524-8980-3957831E661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2D0D5E6-525D-60E7-72D3-6447B921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37EA4CF-FEB9-621E-2725-DFEEE97F8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8666-BE1D-476B-968E-16FEAA4CC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158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BBBF3AF-61DF-DF83-DD4A-6855721D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0C2-05E5-4524-8980-3957831E661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2F4C99B-1DF4-E4F0-41C8-06F1547AE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F4FE08-3950-D38D-C076-5079FC8E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8666-BE1D-476B-968E-16FEAA4CC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53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CFDD00-BCAB-23D8-DB09-F87E82C67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8F9D79D-F50B-0E5B-36F8-457B02D77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FF22F0-1308-5B39-FC7B-C5198BD9D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4C93BA0-93FF-9935-E6CB-D8B323EF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0C2-05E5-4524-8980-3957831E661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A551B5-BD73-65EE-4FBB-B5BE42369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E7A95D6-8282-D35B-58C7-E56B8AD0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8666-BE1D-476B-968E-16FEAA4CC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156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55734A-3A62-F261-5361-3BD1745C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0EEB401C-6E51-6028-0BB2-7264C87BD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256FCFF-175D-C2D7-1528-1F7236F03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6CCF69-1A08-4D20-CB6D-1CC7E52C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00C2-05E5-4524-8980-3957831E661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54E757-16E5-D083-3C7A-9DEA4EE9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6B0D270-2A28-BF6F-B5A2-F3230C7E9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88666-BE1D-476B-968E-16FEAA4CC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749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B4B95AE0-F034-3A02-1680-4A5F5680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2889346-C123-BDFB-AAE4-655A9D88A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E8A74F3-8C98-EA6A-4206-9791811E9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300C2-05E5-4524-8980-3957831E661C}" type="datetimeFigureOut">
              <a:rPr lang="pl-PL" smtClean="0"/>
              <a:t>14.05.2025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53D8582-E601-F7B2-8F5F-C5E34638C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5AAC2D-4B47-EB33-7999-0D01A9D4B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88666-BE1D-476B-968E-16FEAA4CC4A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23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E25689-266C-E93A-340E-8F4972876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084" y="2043193"/>
            <a:ext cx="10251831" cy="2476307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biegiem dolnej Wisły. </a:t>
            </a:r>
            <a:br>
              <a:rPr lang="pl-PL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Toruńsko-lwowskie spotkania na szlakach języka, historii i kultury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39F3410-B003-34C9-F0D5-4F071BDB3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3271" y="5555965"/>
            <a:ext cx="6374295" cy="105972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pl-PL" sz="1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finansowany przez Narodową Agencję Wymiany Akademickiej w ramach programu „Promocja Języka Polskiego” </a:t>
            </a:r>
            <a:br>
              <a:rPr lang="pl-PL" sz="1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(umowa nr </a:t>
            </a:r>
            <a:r>
              <a:rPr lang="pl-PL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BJP/PJP/2024/1/00017/U/00001)</a:t>
            </a:r>
            <a:endParaRPr lang="pl-PL" sz="16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41C5DF0-2553-7962-3378-8AECEBA910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71" y="5358585"/>
            <a:ext cx="2536058" cy="134570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B53BEAE-738C-6097-4B32-2ED797235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1" y="269949"/>
            <a:ext cx="3421462" cy="143872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06528CD-6CAA-A2A8-93D8-A4A7FEA11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8207" y="5358585"/>
            <a:ext cx="1833647" cy="134570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25" y="426697"/>
            <a:ext cx="2713363" cy="116006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915" y="127235"/>
            <a:ext cx="1459523" cy="145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35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895A12DB-6EE6-37B6-0793-5C6508A18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9DC155AF-890A-26BE-3293-DB9CC1947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pl-PL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Seriale</a:t>
            </a:r>
          </a:p>
          <a:p>
            <a:endParaRPr lang="pl-PL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A383C6E0-3894-689D-BF9B-DBBDD438EA3A}"/>
              </a:ext>
            </a:extLst>
          </p:cNvPr>
          <p:cNvGrpSpPr/>
          <p:nvPr/>
        </p:nvGrpSpPr>
        <p:grpSpPr>
          <a:xfrm>
            <a:off x="193879" y="233032"/>
            <a:ext cx="6436995" cy="1070636"/>
            <a:chOff x="390525" y="5787364"/>
            <a:chExt cx="6486996" cy="1070636"/>
          </a:xfrm>
        </p:grpSpPr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77687734-2D8F-1CB7-3892-9DA08F55A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5787364"/>
              <a:ext cx="2546105" cy="1070636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33429B47-5E01-83CB-D52F-F1CA29BB7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478" y="5907985"/>
              <a:ext cx="1563043" cy="829393"/>
            </a:xfrm>
            <a:prstGeom prst="rect">
              <a:avLst/>
            </a:prstGeom>
          </p:spPr>
        </p:pic>
      </p:grpSp>
      <p:pic>
        <p:nvPicPr>
          <p:cNvPr id="10" name="Obraz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39" y="233032"/>
            <a:ext cx="1051244" cy="105124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74" y="202742"/>
            <a:ext cx="1939252" cy="8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FA3852-CC9F-DE13-B06B-FFFC1EB2C7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D9D4D1"/>
          </a:solidFill>
        </p:spPr>
        <p:txBody>
          <a:bodyPr>
            <a:normAutofit/>
          </a:bodyPr>
          <a:lstStyle/>
          <a:p>
            <a:pPr algn="ctr"/>
            <a:r>
              <a:rPr lang="pl-PL" sz="3600" i="1" dirty="0"/>
              <a:t>Pan Samochodzik i templariusze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B2849D-477A-D311-C34F-E3812B527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/>
              <a:t>1971</a:t>
            </a:r>
          </a:p>
          <a:p>
            <a:r>
              <a:rPr lang="pl-PL" sz="2000" dirty="0"/>
              <a:t>Reż. Hubert </a:t>
            </a:r>
            <a:r>
              <a:rPr lang="pl-PL" sz="2000" dirty="0" err="1"/>
              <a:t>Drapella</a:t>
            </a:r>
            <a:endParaRPr lang="pl-PL" sz="2000" dirty="0"/>
          </a:p>
          <a:p>
            <a:r>
              <a:rPr lang="pl-PL" sz="2000" dirty="0"/>
              <a:t>Na podstawie powieści Zbigniewa Nienackiego (także autor scenariusz serialu)</a:t>
            </a:r>
          </a:p>
        </p:txBody>
      </p:sp>
      <p:pic>
        <p:nvPicPr>
          <p:cNvPr id="6" name="Symbol zastępczy zawartości 5" descr="Obraz zawierający ubrania, na wolnym powietrzu, osoba, obuwie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E15600B-0D50-C33E-6A13-825BCB674FD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63331"/>
            <a:ext cx="5181600" cy="3451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7601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13B567-6194-5DD5-102A-210EF56565F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655779"/>
          </a:solidFill>
        </p:spPr>
        <p:txBody>
          <a:bodyPr>
            <a:normAutofit/>
          </a:bodyPr>
          <a:lstStyle/>
          <a:p>
            <a:pPr algn="ctr"/>
            <a:r>
              <a:rPr lang="pl-PL" sz="3600" i="1" dirty="0">
                <a:solidFill>
                  <a:schemeClr val="bg1"/>
                </a:solidFill>
              </a:rPr>
              <a:t>Znak orła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D03B66-A56B-A1AB-DD31-6867B9922C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sz="1800" dirty="0"/>
          </a:p>
          <a:p>
            <a:endParaRPr lang="pl-PL" sz="1800" dirty="0"/>
          </a:p>
          <a:p>
            <a:r>
              <a:rPr lang="pl-PL" sz="1800" dirty="0">
                <a:solidFill>
                  <a:srgbClr val="655779"/>
                </a:solidFill>
              </a:rPr>
              <a:t>1977 </a:t>
            </a:r>
          </a:p>
          <a:p>
            <a:r>
              <a:rPr lang="pl-PL" sz="1800" dirty="0">
                <a:solidFill>
                  <a:srgbClr val="655779"/>
                </a:solidFill>
              </a:rPr>
              <a:t>Reż. Hubert </a:t>
            </a:r>
            <a:r>
              <a:rPr lang="pl-PL" sz="1800" dirty="0" err="1">
                <a:solidFill>
                  <a:srgbClr val="655779"/>
                </a:solidFill>
              </a:rPr>
              <a:t>Drapella</a:t>
            </a:r>
            <a:endParaRPr lang="pl-PL" sz="1800" dirty="0">
              <a:solidFill>
                <a:srgbClr val="655779"/>
              </a:solidFill>
            </a:endParaRPr>
          </a:p>
          <a:p>
            <a:r>
              <a:rPr lang="pl-PL" sz="1800" dirty="0">
                <a:solidFill>
                  <a:srgbClr val="655779"/>
                </a:solidFill>
              </a:rPr>
              <a:t>Scenariusz filmu inspirowany spektaklem Teatru Młodego Widza </a:t>
            </a:r>
            <a:r>
              <a:rPr lang="pl-PL" sz="1800" i="1" dirty="0" err="1">
                <a:solidFill>
                  <a:srgbClr val="655779"/>
                </a:solidFill>
              </a:rPr>
              <a:t>Gniewko</a:t>
            </a:r>
            <a:r>
              <a:rPr lang="pl-PL" sz="1800" i="1" dirty="0">
                <a:solidFill>
                  <a:srgbClr val="655779"/>
                </a:solidFill>
              </a:rPr>
              <a:t>, syn rybaka </a:t>
            </a:r>
            <a:r>
              <a:rPr lang="pl-PL" sz="1800" dirty="0">
                <a:solidFill>
                  <a:srgbClr val="655779"/>
                </a:solidFill>
              </a:rPr>
              <a:t>w reżyserii Bohdana Poręby</a:t>
            </a:r>
            <a:endParaRPr lang="pl-PL" sz="1200" dirty="0">
              <a:solidFill>
                <a:srgbClr val="655779"/>
              </a:solidFill>
            </a:endParaRPr>
          </a:p>
          <a:p>
            <a:pPr marL="0" indent="0">
              <a:buNone/>
            </a:pPr>
            <a:endParaRPr lang="pl-PL" sz="1800" dirty="0"/>
          </a:p>
        </p:txBody>
      </p:sp>
      <p:pic>
        <p:nvPicPr>
          <p:cNvPr id="6" name="Symbol zastępczy zawartości 5" descr="Obraz zawierający ubrania, Ludzka twarz, osoba, stół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3AFAE7CA-8584-81C0-E869-D103E10C72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92774"/>
            <a:ext cx="5181600" cy="3473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416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2EBE0B-9FAB-846F-40E2-C4D56AB6977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513D4F"/>
          </a:solidFill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Królowa Bona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203617C-F51B-75D7-D46C-C5178B711C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sz="2000" dirty="0"/>
          </a:p>
          <a:p>
            <a:endParaRPr lang="pl-PL" sz="2000" dirty="0"/>
          </a:p>
          <a:p>
            <a:endParaRPr lang="pl-PL" sz="2000" dirty="0"/>
          </a:p>
          <a:p>
            <a:r>
              <a:rPr lang="pl-PL" sz="2000" dirty="0">
                <a:solidFill>
                  <a:srgbClr val="513D4F"/>
                </a:solidFill>
              </a:rPr>
              <a:t>Realizacja – 1980</a:t>
            </a:r>
          </a:p>
          <a:p>
            <a:r>
              <a:rPr lang="pl-PL" sz="2000" dirty="0">
                <a:solidFill>
                  <a:srgbClr val="513D4F"/>
                </a:solidFill>
              </a:rPr>
              <a:t>Premiera – 1982</a:t>
            </a:r>
          </a:p>
          <a:p>
            <a:r>
              <a:rPr lang="pl-PL" sz="2000" dirty="0">
                <a:solidFill>
                  <a:srgbClr val="513D4F"/>
                </a:solidFill>
              </a:rPr>
              <a:t>Reż. Janusz Majewski</a:t>
            </a:r>
          </a:p>
        </p:txBody>
      </p:sp>
      <p:pic>
        <p:nvPicPr>
          <p:cNvPr id="6" name="Symbol zastępczy zawartości 5" descr="Obraz zawierający Ludzka twarz, ubrania, tekst, człowiek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87E647B8-0693-2D31-7104-91DB5CBD05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45360"/>
            <a:ext cx="5278118" cy="3078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10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1C413F-B7A1-CB62-EEBA-645F5118A53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AF6D8"/>
          </a:solidFill>
        </p:spPr>
        <p:txBody>
          <a:bodyPr>
            <a:normAutofit/>
          </a:bodyPr>
          <a:lstStyle/>
          <a:p>
            <a:pPr algn="ctr"/>
            <a:r>
              <a:rPr lang="pl-PL" sz="3600" i="1" dirty="0">
                <a:solidFill>
                  <a:srgbClr val="FF0000"/>
                </a:solidFill>
              </a:rPr>
              <a:t>Przyłbice i kaptury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AC40C77D-255D-C4A8-2453-5884A10E6C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sz="1800" dirty="0"/>
          </a:p>
          <a:p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r>
              <a:rPr lang="pl-PL" sz="1800" dirty="0">
                <a:solidFill>
                  <a:srgbClr val="FF0000"/>
                </a:solidFill>
              </a:rPr>
              <a:t>1985 – realizacja</a:t>
            </a:r>
          </a:p>
          <a:p>
            <a:r>
              <a:rPr lang="pl-PL" sz="1800" dirty="0">
                <a:solidFill>
                  <a:srgbClr val="FF0000"/>
                </a:solidFill>
              </a:rPr>
              <a:t>1986 – premiera</a:t>
            </a:r>
          </a:p>
          <a:p>
            <a:r>
              <a:rPr lang="pl-PL" sz="1800" dirty="0">
                <a:solidFill>
                  <a:srgbClr val="FF0000"/>
                </a:solidFill>
              </a:rPr>
              <a:t>Reż. Marek </a:t>
            </a:r>
            <a:r>
              <a:rPr lang="pl-PL" sz="1800" dirty="0" err="1">
                <a:solidFill>
                  <a:srgbClr val="FF0000"/>
                </a:solidFill>
              </a:rPr>
              <a:t>Piestrak</a:t>
            </a:r>
            <a:r>
              <a:rPr lang="pl-PL" sz="1800" dirty="0">
                <a:solidFill>
                  <a:srgbClr val="FF0000"/>
                </a:solidFill>
              </a:rPr>
              <a:t> </a:t>
            </a:r>
          </a:p>
          <a:p>
            <a:r>
              <a:rPr lang="pl-PL" sz="1800" dirty="0">
                <a:solidFill>
                  <a:srgbClr val="FF0000"/>
                </a:solidFill>
              </a:rPr>
              <a:t>W finale odcinka 9 wykorzystano fragmenty filmu </a:t>
            </a:r>
            <a:r>
              <a:rPr lang="pl-PL" sz="1800" i="1" dirty="0">
                <a:solidFill>
                  <a:srgbClr val="FF0000"/>
                </a:solidFill>
              </a:rPr>
              <a:t>Krzyżacy</a:t>
            </a:r>
            <a:r>
              <a:rPr lang="pl-PL" sz="1800" dirty="0">
                <a:solidFill>
                  <a:srgbClr val="FF0000"/>
                </a:solidFill>
              </a:rPr>
              <a:t> Aleksandra Forda</a:t>
            </a:r>
          </a:p>
        </p:txBody>
      </p:sp>
      <p:pic>
        <p:nvPicPr>
          <p:cNvPr id="12" name="Symbol zastępczy zawartości 11" descr="Obraz zawierający ubrania, osoba, na wolnym powietrzu, grup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F9FAE4D6-0E3F-0AC4-15B2-83CBC0BD3E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80263"/>
            <a:ext cx="5181600" cy="3442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59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718D996-0FCC-9B0A-809F-765A285C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Symbol zastępczy obrazu 13" descr="Obraz zawierający obraz, na wolnym powietrzu, mural, nieb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078DC13F-519A-3391-1BF7-6CC4E0280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012" y="2001679"/>
            <a:ext cx="6172200" cy="2854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764091-101B-3366-510F-8758272ED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Dziękuję za uwagę</a:t>
            </a:r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 </a:t>
            </a:r>
            <a:endParaRPr lang="pl-PL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Dr Sylwia </a:t>
            </a:r>
            <a:r>
              <a:rPr lang="pl-PL" sz="2000" dirty="0" err="1">
                <a:solidFill>
                  <a:schemeClr val="accent5">
                    <a:lumMod val="75000"/>
                  </a:schemeClr>
                </a:solidFill>
              </a:rPr>
              <a:t>Kołos</a:t>
            </a:r>
            <a:endParaRPr lang="pl-PL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accent5">
                    <a:lumMod val="75000"/>
                  </a:schemeClr>
                </a:solidFill>
              </a:rPr>
              <a:t>Instytut Nauk o Kulturze, Wydział Humanistyczny UMK</a:t>
            </a: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ED5B40DB-098F-FF0B-5264-3D7F89518BF0}"/>
              </a:ext>
            </a:extLst>
          </p:cNvPr>
          <p:cNvGrpSpPr/>
          <p:nvPr/>
        </p:nvGrpSpPr>
        <p:grpSpPr>
          <a:xfrm>
            <a:off x="390524" y="5822198"/>
            <a:ext cx="6436995" cy="1070636"/>
            <a:chOff x="390525" y="5787364"/>
            <a:chExt cx="6486996" cy="1070636"/>
          </a:xfrm>
        </p:grpSpPr>
        <p:pic>
          <p:nvPicPr>
            <p:cNvPr id="16" name="Obraz 15">
              <a:extLst>
                <a:ext uri="{FF2B5EF4-FFF2-40B4-BE49-F238E27FC236}">
                  <a16:creationId xmlns:a16="http://schemas.microsoft.com/office/drawing/2014/main" id="{41F89004-E77C-100B-8E08-96A16FE49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5787364"/>
              <a:ext cx="2546105" cy="1070636"/>
            </a:xfrm>
            <a:prstGeom prst="rect">
              <a:avLst/>
            </a:prstGeom>
          </p:spPr>
        </p:pic>
        <p:pic>
          <p:nvPicPr>
            <p:cNvPr id="17" name="Obraz 16">
              <a:extLst>
                <a:ext uri="{FF2B5EF4-FFF2-40B4-BE49-F238E27FC236}">
                  <a16:creationId xmlns:a16="http://schemas.microsoft.com/office/drawing/2014/main" id="{84D32FD6-C0A0-DD79-19B1-DC7370919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478" y="5907985"/>
              <a:ext cx="1563043" cy="829393"/>
            </a:xfrm>
            <a:prstGeom prst="rect">
              <a:avLst/>
            </a:prstGeom>
          </p:spPr>
        </p:pic>
      </p:grpSp>
      <p:pic>
        <p:nvPicPr>
          <p:cNvPr id="18" name="Obraz 17">
            <a:extLst>
              <a:ext uri="{FF2B5EF4-FFF2-40B4-BE49-F238E27FC236}">
                <a16:creationId xmlns:a16="http://schemas.microsoft.com/office/drawing/2014/main" id="{C00A9CBB-7995-5E53-AA52-BC3C16FED0A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5797183"/>
            <a:ext cx="1051244" cy="1051244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D91C9F21-C5FC-6E85-65C4-3E06084889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224" y="5822198"/>
            <a:ext cx="1939252" cy="8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26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A0EE82-2552-B765-49AE-92D44B4E3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6C7CEC-1C03-A492-13D0-C494A3156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Link do filmu „Za króla Krakusa”, 1947 r. </a:t>
            </a:r>
            <a:r>
              <a:rPr lang="pl-PL"/>
              <a:t>Animacja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86F6EBD-B947-F2B9-186C-20C6F58C11D0}"/>
              </a:ext>
            </a:extLst>
          </p:cNvPr>
          <p:cNvSpPr txBox="1"/>
          <p:nvPr/>
        </p:nvSpPr>
        <p:spPr>
          <a:xfrm>
            <a:off x="3048000" y="324679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https://www.youtube.com/watch?v=zlieInoUjj0</a:t>
            </a:r>
          </a:p>
        </p:txBody>
      </p:sp>
    </p:spTree>
    <p:extLst>
      <p:ext uri="{BB962C8B-B14F-4D97-AF65-F5344CB8AC3E}">
        <p14:creationId xmlns:p14="http://schemas.microsoft.com/office/powerpoint/2010/main" val="343956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CFF78B-A886-3849-A8CF-A2C85CC552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pl-PL" sz="4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Krzyżaków</a:t>
            </a: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pl-PL" sz="4000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Wiedźmina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A94F892-8F4F-8154-8203-3F5FA07DF4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l-PL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pl-PL" sz="3600" dirty="0">
                <a:solidFill>
                  <a:schemeClr val="accent4">
                    <a:lumMod val="60000"/>
                    <a:lumOff val="40000"/>
                  </a:schemeClr>
                </a:solidFill>
                <a:ea typeface="Calibri"/>
                <a:cs typeface="Calibri"/>
              </a:rPr>
              <a:t>Filmowa historia zamku w Malborku</a:t>
            </a:r>
          </a:p>
          <a:p>
            <a:pPr marL="0" indent="0">
              <a:buNone/>
            </a:pPr>
            <a:endParaRPr lang="pl-PL" sz="2800" dirty="0">
              <a:ea typeface="Calibri"/>
              <a:cs typeface="Calibri"/>
            </a:endParaRPr>
          </a:p>
          <a:p>
            <a:pPr marL="0" indent="0">
              <a:buNone/>
            </a:pPr>
            <a:endParaRPr lang="pl-PL" sz="2800" dirty="0">
              <a:ea typeface="Calibri"/>
              <a:cs typeface="Calibri"/>
            </a:endParaRPr>
          </a:p>
          <a:p>
            <a:pPr marL="0" indent="0">
              <a:buNone/>
            </a:pPr>
            <a:endParaRPr lang="pl-PL" dirty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A383C6E0-3894-689D-BF9B-DBBDD438EA3A}"/>
              </a:ext>
            </a:extLst>
          </p:cNvPr>
          <p:cNvGrpSpPr/>
          <p:nvPr/>
        </p:nvGrpSpPr>
        <p:grpSpPr>
          <a:xfrm>
            <a:off x="390524" y="5822198"/>
            <a:ext cx="6436995" cy="1070636"/>
            <a:chOff x="390525" y="5787364"/>
            <a:chExt cx="6486996" cy="1070636"/>
          </a:xfrm>
        </p:grpSpPr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77687734-2D8F-1CB7-3892-9DA08F55A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25" y="5787364"/>
              <a:ext cx="2546105" cy="1070636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33429B47-5E01-83CB-D52F-F1CA29BB7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4478" y="5907985"/>
              <a:ext cx="1563043" cy="829393"/>
            </a:xfrm>
            <a:prstGeom prst="rect">
              <a:avLst/>
            </a:prstGeom>
          </p:spPr>
        </p:pic>
      </p:grp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229" y="5925402"/>
            <a:ext cx="1939252" cy="8291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107" y="5797183"/>
            <a:ext cx="1051244" cy="10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42FBE0-51A6-4B0E-E4CE-1FEEC1F6F6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Zamek w Malborku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304223-D135-B0DF-1C2C-0F6088A374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sz="1600" dirty="0"/>
          </a:p>
          <a:p>
            <a:r>
              <a:rPr lang="pl-PL" sz="1600" dirty="0">
                <a:solidFill>
                  <a:schemeClr val="accent1">
                    <a:lumMod val="75000"/>
                  </a:schemeClr>
                </a:solidFill>
              </a:rPr>
              <a:t>Zamek w Malborku – najpotężniejsza twierdza średniowiecznej Europy. </a:t>
            </a:r>
          </a:p>
          <a:p>
            <a:pPr algn="just"/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</a:rPr>
              <a:t>4 września 1309 roku wielki mistrz Zakonu </a:t>
            </a: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Siegfried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</a:rPr>
              <a:t> von </a:t>
            </a:r>
            <a:r>
              <a:rPr lang="pl-PL" sz="1400" dirty="0" err="1">
                <a:solidFill>
                  <a:schemeClr val="accent1">
                    <a:lumMod val="75000"/>
                  </a:schemeClr>
                </a:solidFill>
                <a:effectLst/>
              </a:rPr>
              <a:t>Feuchtwangen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</a:rPr>
              <a:t> przeniósł do Malborka swój urząd. Zamek awansował do roli stolicy jednego z najpotężniejszych państw na południowym wybrzeżu Bałtyku. Rychło okazało się, że w swojej dotychczasowej postaci nie może on spełniać nowych funkcji. Trwająca blisko czterdzieści lat rozbudowa przekształciła dom konwentualny w silnie umocniony Zamek Wysoki. Otoczony głębokimi fosami i kilkoma pierścieniami murów obronnych zawierał szereg reprezentacyjnych pomieszczeń. M.in.: kościół Najświętszej Marii Panny powiększony o nowe prezbiterium i położoną pod nim kaplicę św. Anny – miejsce pochówków wielkich mistrzów. Dawne podzamcze także uległo rozbudowie, stając się obszernym i funkcjonalnym Zamkiem Średnim dostępnym dla rycerzy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 (…)</a:t>
            </a:r>
            <a:endParaRPr lang="pl-PL" sz="1400" dirty="0">
              <a:solidFill>
                <a:schemeClr val="accent1">
                  <a:lumMod val="75000"/>
                </a:schemeClr>
              </a:solidFill>
              <a:effectLst/>
            </a:endParaRPr>
          </a:p>
          <a:p>
            <a:pPr marL="0" indent="0" algn="just">
              <a:buNone/>
            </a:pPr>
            <a:r>
              <a:rPr lang="pl-PL" sz="1400" dirty="0">
                <a:solidFill>
                  <a:schemeClr val="accent1">
                    <a:lumMod val="75000"/>
                  </a:schemeClr>
                </a:solidFill>
              </a:rPr>
              <a:t>        N</a:t>
            </a:r>
            <a:r>
              <a:rPr lang="pl-PL" sz="1400" dirty="0">
                <a:solidFill>
                  <a:schemeClr val="accent1">
                    <a:lumMod val="75000"/>
                  </a:schemeClr>
                </a:solidFill>
                <a:effectLst/>
              </a:rPr>
              <a:t>a: https://zamek.malbork.pl/muzeum/historia-muzeum/</a:t>
            </a:r>
          </a:p>
          <a:p>
            <a:pPr marL="0" indent="0">
              <a:buNone/>
            </a:pPr>
            <a:endParaRPr lang="pl-PL" sz="1600" dirty="0"/>
          </a:p>
        </p:txBody>
      </p:sp>
      <p:pic>
        <p:nvPicPr>
          <p:cNvPr id="6" name="Symbol zastępczy zawartości 5" descr="Obraz zawierający na wolnym powietrzu, trawa, niebo, budynek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A397D45-652B-164E-C915-F53FD05949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5780"/>
            <a:ext cx="5181600" cy="33310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42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A68C8BA-F5E3-79A4-BFBE-7A472FF281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3600" i="1" dirty="0">
                <a:solidFill>
                  <a:srgbClr val="C00000"/>
                </a:solidFill>
              </a:rPr>
              <a:t>Krzyżacy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FF2A9DC4-2560-CEE8-FC3B-058B026C5F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sz="2000" dirty="0"/>
          </a:p>
          <a:p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>
                <a:solidFill>
                  <a:srgbClr val="C00000"/>
                </a:solidFill>
              </a:rPr>
              <a:t>1960, reż. Aleksander Ford</a:t>
            </a:r>
          </a:p>
          <a:p>
            <a:r>
              <a:rPr lang="pl-PL" sz="2000" dirty="0">
                <a:solidFill>
                  <a:srgbClr val="C00000"/>
                </a:solidFill>
              </a:rPr>
              <a:t>Na podstawie powieści Henryka Sienkiewicz</a:t>
            </a:r>
          </a:p>
          <a:p>
            <a:r>
              <a:rPr lang="pl-PL" sz="2000" dirty="0">
                <a:solidFill>
                  <a:srgbClr val="C00000"/>
                </a:solidFill>
              </a:rPr>
              <a:t>„(…) monumentalni </a:t>
            </a:r>
            <a:r>
              <a:rPr lang="pl-PL" sz="2000" i="1" dirty="0">
                <a:solidFill>
                  <a:srgbClr val="C00000"/>
                </a:solidFill>
              </a:rPr>
              <a:t>Krzyżacy </a:t>
            </a:r>
            <a:r>
              <a:rPr lang="pl-PL" sz="2000" dirty="0">
                <a:solidFill>
                  <a:srgbClr val="C00000"/>
                </a:solidFill>
              </a:rPr>
              <a:t>to do dziś – mimo nacjonalistycznej jednostronności – największy przebój w historii polskiego kina”, </a:t>
            </a:r>
            <a:r>
              <a:rPr lang="pl-PL" sz="1600" dirty="0">
                <a:solidFill>
                  <a:srgbClr val="C00000"/>
                </a:solidFill>
              </a:rPr>
              <a:t>w: Encyklopedia Kina, pod red. Tadeusza Lubelskiego</a:t>
            </a:r>
          </a:p>
        </p:txBody>
      </p:sp>
      <p:pic>
        <p:nvPicPr>
          <p:cNvPr id="13" name="Symbol zastępczy zawartości 12" descr="Obraz zawierający niebo, na wolnym powietrzu, osoba, ubrani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B2B7881-5A2F-482D-61DB-9EFD7263B9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091096"/>
            <a:ext cx="5181600" cy="345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645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26D293-096E-7D65-A0D3-0C6F5D2762A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bg1">
                    <a:lumMod val="95000"/>
                  </a:schemeClr>
                </a:solidFill>
              </a:rPr>
              <a:t>Aleksander Ford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C19846-C094-2947-207B-A60DCE68E0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sz="1600" dirty="0"/>
          </a:p>
          <a:p>
            <a:endParaRPr lang="pl-PL" sz="1600" dirty="0"/>
          </a:p>
          <a:p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(Mosze </a:t>
            </a:r>
            <a:r>
              <a:rPr lang="pl-PL" sz="1600" dirty="0" err="1">
                <a:solidFill>
                  <a:schemeClr val="bg2">
                    <a:lumMod val="50000"/>
                  </a:schemeClr>
                </a:solidFill>
              </a:rPr>
              <a:t>Lifszyc</a:t>
            </a:r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) 1908 [Ukraina, Kijów] -1980 [USA, Floryda]</a:t>
            </a:r>
          </a:p>
          <a:p>
            <a:pPr algn="just"/>
            <a:r>
              <a:rPr lang="pl-PL" sz="1600" dirty="0">
                <a:solidFill>
                  <a:schemeClr val="bg2">
                    <a:lumMod val="50000"/>
                  </a:schemeClr>
                </a:solidFill>
              </a:rPr>
              <a:t>„(…) Ford jako (wszechwładny przez pewien czas) współorganizator upaństwowionej kinematografii, dyrektor Filmu Polskiego (1945-47), kierownik Zespołów Filmowych «Blok» (1948) i «Studio» (1955-68) był mało kompetentny, zachowawczy, pełen dyktatorskich zapędów, niechętny nowościom i młodemu pokoleniu (choć to on ułatwił debiut A. Wajdzie). W czasie wydarzeń marca 1968 stał się kozłem ofiarnym czystki w środowisku. Pozbawiony stanowisk, upokorzony, wyjechał z Polski (…) W poczuciu osamotnienia popełnił samobójstwo”. Tadeusz Lubelski</a:t>
            </a:r>
          </a:p>
        </p:txBody>
      </p:sp>
      <p:pic>
        <p:nvPicPr>
          <p:cNvPr id="6" name="Symbol zastępczy zawartości 5" descr="Obraz zawierający ubrania, osoba, człowiek, czarne i białe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CD383EAA-2348-40D4-214E-84064F6769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52" y="1825625"/>
            <a:ext cx="4623296" cy="43513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64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34196778-3ABF-69CD-30C6-215907BA0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58" y="296299"/>
            <a:ext cx="10515600" cy="13255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pl-PL" i="1" dirty="0">
                <a:solidFill>
                  <a:schemeClr val="accent4">
                    <a:lumMod val="75000"/>
                  </a:schemeClr>
                </a:solidFill>
              </a:rPr>
              <a:t>Kopernik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778A55A1-25C5-B459-2761-175A75CFE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1045" y="1825625"/>
            <a:ext cx="5181600" cy="4351338"/>
          </a:xfrm>
        </p:spPr>
        <p:txBody>
          <a:bodyPr/>
          <a:lstStyle/>
          <a:p>
            <a:endParaRPr lang="pl-PL" sz="2000" dirty="0"/>
          </a:p>
          <a:p>
            <a:endParaRPr lang="pl-PL" sz="2000" dirty="0"/>
          </a:p>
          <a:p>
            <a:endParaRPr lang="pl-PL" sz="2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accent4">
                    <a:lumMod val="75000"/>
                  </a:schemeClr>
                </a:solidFill>
              </a:rPr>
              <a:t>1973, reż. Ewa i Czesław </a:t>
            </a:r>
            <a:r>
              <a:rPr lang="pl-PL" sz="2000" dirty="0" err="1">
                <a:solidFill>
                  <a:schemeClr val="accent4">
                    <a:lumMod val="75000"/>
                  </a:schemeClr>
                </a:solidFill>
              </a:rPr>
              <a:t>Petelscy</a:t>
            </a:r>
            <a:endParaRPr lang="pl-PL" sz="20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pl-PL" sz="2000" dirty="0">
                <a:solidFill>
                  <a:schemeClr val="accent4">
                    <a:lumMod val="75000"/>
                  </a:schemeClr>
                </a:solidFill>
              </a:rPr>
              <a:t> Prapremiera: 12. 02. 1973, Toruń</a:t>
            </a:r>
          </a:p>
          <a:p>
            <a:r>
              <a:rPr lang="pl-PL" sz="2000" dirty="0">
                <a:solidFill>
                  <a:schemeClr val="accent4">
                    <a:lumMod val="75000"/>
                  </a:schemeClr>
                </a:solidFill>
              </a:rPr>
              <a:t>Film zrealizowano z okazji jubileuszu pięćsetlecia urodzin astronoma</a:t>
            </a:r>
          </a:p>
        </p:txBody>
      </p:sp>
      <p:pic>
        <p:nvPicPr>
          <p:cNvPr id="13" name="Symbol zastępczy zawartości 12" descr="Obraz zawierający Ludzka twarz, szkic, rysowanie, ubrani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9CE66F4-62FD-831D-6B13-E595F6A55E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57" y="2748756"/>
            <a:ext cx="4705350" cy="2505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3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F145C21-ABA2-2C7F-36B3-E04EE56A32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3600" i="1" dirty="0">
                <a:solidFill>
                  <a:srgbClr val="B42A6C"/>
                </a:solidFill>
              </a:rPr>
              <a:t>Kazimierz Wielki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id="{A4A98346-D8CF-4CA6-6126-950CC019FB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sz="1800" dirty="0"/>
          </a:p>
          <a:p>
            <a:endParaRPr lang="pl-PL" sz="1800" dirty="0"/>
          </a:p>
          <a:p>
            <a:r>
              <a:rPr lang="pl-PL" sz="1800" dirty="0">
                <a:solidFill>
                  <a:schemeClr val="bg2">
                    <a:lumMod val="50000"/>
                  </a:schemeClr>
                </a:solidFill>
              </a:rPr>
              <a:t>1975, reż. Ewa i Czesław </a:t>
            </a:r>
            <a:r>
              <a:rPr lang="pl-PL" sz="1800" dirty="0" err="1">
                <a:solidFill>
                  <a:schemeClr val="bg2">
                    <a:lumMod val="50000"/>
                  </a:schemeClr>
                </a:solidFill>
              </a:rPr>
              <a:t>Petelscy</a:t>
            </a:r>
            <a:endParaRPr lang="pl-PL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pl-PL" sz="1800" dirty="0">
                <a:solidFill>
                  <a:schemeClr val="bg2">
                    <a:lumMod val="50000"/>
                  </a:schemeClr>
                </a:solidFill>
              </a:rPr>
              <a:t>„Chcielibyśmy przybliżyć widzowi tę postać jedynego polskiego króla, który przeszedł do historii z przydomkiem </a:t>
            </a:r>
            <a:r>
              <a:rPr lang="pl-PL" sz="1800" i="1" dirty="0">
                <a:solidFill>
                  <a:schemeClr val="bg2">
                    <a:lumMod val="50000"/>
                  </a:schemeClr>
                </a:solidFill>
              </a:rPr>
              <a:t>wielki</a:t>
            </a:r>
            <a:r>
              <a:rPr lang="pl-PL" sz="1800" dirty="0">
                <a:solidFill>
                  <a:schemeClr val="bg2">
                    <a:lumMod val="50000"/>
                  </a:schemeClr>
                </a:solidFill>
              </a:rPr>
              <a:t>; stworzyć wizerunek władcy, polityka, gospodarza; a jednocześnie pokazać skomplikowanego psychicznie człowieka, jego burzliwe życie osobiste” E. Cz. </a:t>
            </a:r>
            <a:r>
              <a:rPr lang="pl-PL" sz="1800" dirty="0" err="1">
                <a:solidFill>
                  <a:schemeClr val="bg2">
                    <a:lumMod val="50000"/>
                  </a:schemeClr>
                </a:solidFill>
              </a:rPr>
              <a:t>Petelscy</a:t>
            </a:r>
            <a:r>
              <a:rPr lang="pl-PL" sz="1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pl-PL" sz="1400" dirty="0">
                <a:solidFill>
                  <a:schemeClr val="bg2">
                    <a:lumMod val="50000"/>
                  </a:schemeClr>
                </a:solidFill>
              </a:rPr>
              <a:t>za: https://filmpolski.pl/fp/index.php?film=12278  </a:t>
            </a:r>
          </a:p>
        </p:txBody>
      </p:sp>
      <p:pic>
        <p:nvPicPr>
          <p:cNvPr id="13" name="Symbol zastępczy zawartości 12" descr="Obraz zawierający ubrania, osoba, Ludzka twarz, Tradycj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6411CBB8-DCFD-0A74-54AD-B860697168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45" y="2319364"/>
            <a:ext cx="4267200" cy="2400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461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0A49B4-4CE7-7954-BFF8-27810A22EBC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3600" i="1" dirty="0">
                <a:solidFill>
                  <a:schemeClr val="accent2">
                    <a:lumMod val="75000"/>
                  </a:schemeClr>
                </a:solidFill>
              </a:rPr>
              <a:t>Król Olch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8881558-445A-C71B-E77A-3A695DC04D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sz="1800" i="1" dirty="0"/>
          </a:p>
          <a:p>
            <a:endParaRPr lang="pl-PL" sz="1800" i="1" dirty="0"/>
          </a:p>
          <a:p>
            <a:endParaRPr lang="pl-PL" sz="1800" i="1" dirty="0"/>
          </a:p>
          <a:p>
            <a:r>
              <a:rPr lang="pl-PL" sz="1800" i="1" dirty="0">
                <a:solidFill>
                  <a:schemeClr val="accent2">
                    <a:lumMod val="75000"/>
                  </a:schemeClr>
                </a:solidFill>
              </a:rPr>
              <a:t>Der </a:t>
            </a:r>
            <a:r>
              <a:rPr lang="pl-PL" sz="1800" i="1" dirty="0" err="1">
                <a:solidFill>
                  <a:schemeClr val="accent2">
                    <a:lumMod val="75000"/>
                  </a:schemeClr>
                </a:solidFill>
              </a:rPr>
              <a:t>Unhold</a:t>
            </a:r>
            <a:endParaRPr lang="pl-PL" sz="1800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1800" i="1" dirty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pl-PL" sz="1800" i="1" dirty="0" err="1">
                <a:solidFill>
                  <a:schemeClr val="accent2">
                    <a:lumMod val="75000"/>
                  </a:schemeClr>
                </a:solidFill>
              </a:rPr>
              <a:t>Ogre</a:t>
            </a:r>
            <a:endParaRPr lang="pl-PL" sz="1800" i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1996, reż. </a:t>
            </a:r>
            <a:r>
              <a:rPr lang="pl-PL" sz="1800" dirty="0" err="1">
                <a:solidFill>
                  <a:schemeClr val="accent2">
                    <a:lumMod val="75000"/>
                  </a:schemeClr>
                </a:solidFill>
              </a:rPr>
              <a:t>Volker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pl-PL" sz="1800" dirty="0" err="1">
                <a:solidFill>
                  <a:schemeClr val="accent2">
                    <a:lumMod val="75000"/>
                  </a:schemeClr>
                </a:solidFill>
              </a:rPr>
              <a:t>Schlöndorff</a:t>
            </a:r>
            <a:endParaRPr lang="pl-PL" sz="1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Na podstawie powieści powieści Michela Tourniera</a:t>
            </a:r>
          </a:p>
        </p:txBody>
      </p:sp>
      <p:pic>
        <p:nvPicPr>
          <p:cNvPr id="6" name="Symbol zastępczy zawartości 5" descr="Obraz zawierający niebo, na wolnym powietrzu, człowiek, ubrania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283068ED-4BE5-FAD1-C101-FDEB7CD300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2130940"/>
            <a:ext cx="5181600" cy="33749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489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D5B50-99D4-CE51-E224-2B211478BD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pl-PL" sz="3600" i="1" dirty="0">
                <a:solidFill>
                  <a:schemeClr val="accent4">
                    <a:lumMod val="75000"/>
                  </a:schemeClr>
                </a:solidFill>
              </a:rPr>
              <a:t>Wiedźmin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892E75-C619-2BEB-22F0-F2E8A1444B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pl-PL" sz="2000" dirty="0"/>
          </a:p>
          <a:p>
            <a:r>
              <a:rPr lang="pl-PL" sz="1800" dirty="0"/>
              <a:t>2001</a:t>
            </a:r>
          </a:p>
          <a:p>
            <a:r>
              <a:rPr lang="pl-PL" sz="1800" dirty="0"/>
              <a:t>Reż. Marek Brodzki</a:t>
            </a:r>
          </a:p>
          <a:p>
            <a:r>
              <a:rPr lang="pl-PL" sz="1800" dirty="0"/>
              <a:t>Autor scenariusza Michał Szczerbic przed premierą filmu wycofał swoje nazwisko z czołówki filmu</a:t>
            </a:r>
          </a:p>
          <a:p>
            <a:r>
              <a:rPr lang="pl-PL" sz="1800" dirty="0"/>
              <a:t>Muzyka: Grzegorz Ciechowski</a:t>
            </a:r>
          </a:p>
          <a:p>
            <a:r>
              <a:rPr lang="pl-PL" sz="1400" dirty="0"/>
              <a:t>„(…)</a:t>
            </a:r>
            <a:r>
              <a:rPr lang="pl-PL" sz="1800" dirty="0"/>
              <a:t> </a:t>
            </a:r>
            <a:r>
              <a:rPr lang="pl-PL" sz="1200" dirty="0"/>
              <a:t>przeprowadzono profesjonalną oraz efektowną kampanię promocyjną i... film zrobił klapę, o co zresztą w dużym stopniu obwiniano właśnie scenarzystę. "Wiedźminowi" zarzucano bowiem głównie niespójność fabuły i nieudane efekty specjalne, które dla utworu w tej konwencji mają fundamentalne znaczenie”, za: https://www.filmpolski.pl/fp/index.php?film=128876</a:t>
            </a:r>
          </a:p>
          <a:p>
            <a:pPr marL="0" indent="0">
              <a:buNone/>
            </a:pPr>
            <a:endParaRPr lang="pl-PL" sz="1200" dirty="0"/>
          </a:p>
          <a:p>
            <a:r>
              <a:rPr lang="pl-PL" sz="1800" dirty="0"/>
              <a:t>Serial </a:t>
            </a:r>
            <a:r>
              <a:rPr lang="pl-PL" sz="1800" i="1" dirty="0"/>
              <a:t>Wiedźmin, </a:t>
            </a:r>
            <a:r>
              <a:rPr lang="pl-PL" sz="1800" dirty="0"/>
              <a:t>2002 </a:t>
            </a:r>
          </a:p>
        </p:txBody>
      </p:sp>
      <p:pic>
        <p:nvPicPr>
          <p:cNvPr id="10" name="Symbol zastępczy zawartości 9" descr="Obraz zawierający ubrania, osoba, na wolnym powietrzu, drzewo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5F833048-927B-D740-2AEE-E30F7FC3B9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2116432"/>
            <a:ext cx="5181600" cy="3451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6931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ernik z solą.potx" id="{2800CF9D-C4D3-4D84-ACE8-0E8EE7BA7A25}" vid="{E2E8023A-CEE2-4DCC-8525-E05C64C204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c4e9f3-44a4-4b57-8269-83863da14b97" xsi:nil="true"/>
    <lcf76f155ced4ddcb4097134ff3c332f xmlns="c0558ac2-df11-451f-a43d-4f838afdafd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0D2FAD61F3C94EA91A5114C730AAE6" ma:contentTypeVersion="12" ma:contentTypeDescription="Utwórz nowy dokument." ma:contentTypeScope="" ma:versionID="db5c49fcc8afa3194b5035a90907ce3d">
  <xsd:schema xmlns:xsd="http://www.w3.org/2001/XMLSchema" xmlns:xs="http://www.w3.org/2001/XMLSchema" xmlns:p="http://schemas.microsoft.com/office/2006/metadata/properties" xmlns:ns2="c0558ac2-df11-451f-a43d-4f838afdafd9" xmlns:ns3="64c4e9f3-44a4-4b57-8269-83863da14b97" targetNamespace="http://schemas.microsoft.com/office/2006/metadata/properties" ma:root="true" ma:fieldsID="b4ff9291a0b558dd443b8ec89a44e895" ns2:_="" ns3:_="">
    <xsd:import namespace="c0558ac2-df11-451f-a43d-4f838afdafd9"/>
    <xsd:import namespace="64c4e9f3-44a4-4b57-8269-83863da14b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58ac2-df11-451f-a43d-4f838afdaf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814c5ef4-d6d6-47fe-a777-f6ac7154fd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4e9f3-44a4-4b57-8269-83863da14b9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4660b58-ef18-400a-8396-ae0a32ed1b20}" ma:internalName="TaxCatchAll" ma:showField="CatchAllData" ma:web="64c4e9f3-44a4-4b57-8269-83863da14b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F84224-4439-4B3B-AA16-DDB28D3045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B8A043-F171-4B63-A92B-B486A84295AF}">
  <ds:schemaRefs>
    <ds:schemaRef ds:uri="64c4e9f3-44a4-4b57-8269-83863da14b97"/>
    <ds:schemaRef ds:uri="c0558ac2-df11-451f-a43d-4f838afdafd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82E1D9-49E0-4A53-827A-F434AA534AC1}">
  <ds:schemaRefs>
    <ds:schemaRef ds:uri="64c4e9f3-44a4-4b57-8269-83863da14b97"/>
    <ds:schemaRef ds:uri="c0558ac2-df11-451f-a43d-4f838afdaf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Piernik z solą</Template>
  <TotalTime>38</TotalTime>
  <Words>672</Words>
  <Application>Microsoft Office PowerPoint</Application>
  <PresentationFormat>Panoramiczny</PresentationFormat>
  <Paragraphs>87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Motyw pakietu Office</vt:lpstr>
      <vt:lpstr>Z biegiem dolnej Wisły.  Toruńsko-lwowskie spotkania na szlakach języka, historii i kultury</vt:lpstr>
      <vt:lpstr>Od Krzyżaków do Wiedźmina</vt:lpstr>
      <vt:lpstr> Zamek w Malborku</vt:lpstr>
      <vt:lpstr>Krzyżacy</vt:lpstr>
      <vt:lpstr>Aleksander Ford</vt:lpstr>
      <vt:lpstr>Kopernik</vt:lpstr>
      <vt:lpstr>Kazimierz Wielki</vt:lpstr>
      <vt:lpstr>Król Olch</vt:lpstr>
      <vt:lpstr>Wiedźmin</vt:lpstr>
      <vt:lpstr>Prezentacja programu PowerPoint</vt:lpstr>
      <vt:lpstr>Pan Samochodzik i templariusze</vt:lpstr>
      <vt:lpstr>Znak orła</vt:lpstr>
      <vt:lpstr>Królowa Bona</vt:lpstr>
      <vt:lpstr>Przyłbice i kaptury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Piernik z solą.  Toruńsko-drohobyckie spotkania literackie</dc:title>
  <dc:creator>R.M.</dc:creator>
  <cp:lastModifiedBy>eskafilm@o365.umk.pl</cp:lastModifiedBy>
  <cp:revision>9</cp:revision>
  <dcterms:created xsi:type="dcterms:W3CDTF">2024-02-02T11:13:49Z</dcterms:created>
  <dcterms:modified xsi:type="dcterms:W3CDTF">2025-05-14T16:17:28Z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0x010100860D2FAD61F3C94EA91A5114C730AAE6</vt:lpwstr>
  </property>
  <property fmtid="{D5CDD505-2E9C-101B-9397-08002B2CF9AE}" pid="3" name="MediaServiceImageTags">
    <vt:lpwstr/>
  </property>
</Properties>
</file>